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56" r:id="rId3"/>
    <p:sldMasterId id="2147483768" r:id="rId4"/>
    <p:sldMasterId id="2147483780" r:id="rId5"/>
  </p:sldMasterIdLst>
  <p:notesMasterIdLst>
    <p:notesMasterId r:id="rId11"/>
  </p:notesMasterIdLst>
  <p:sldIdLst>
    <p:sldId id="256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914A3-744D-4D24-A79E-91231ACDC2B1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E790C-7F5B-4599-9FB2-F90A4667A6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8E66035-AF7D-4070-A51E-1D17C9549E28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10449D4-5BEC-4859-8801-3AB8E3C7BDB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Comidas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: Miguel </a:t>
            </a:r>
            <a:r>
              <a:rPr lang="en-US" dirty="0" err="1" smtClean="0"/>
              <a:t>McGoff</a:t>
            </a:r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Desayuno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 el </a:t>
            </a:r>
            <a:r>
              <a:rPr lang="en-US" dirty="0" err="1" smtClean="0"/>
              <a:t>desayuno</a:t>
            </a:r>
            <a:r>
              <a:rPr lang="en-US" dirty="0" smtClean="0"/>
              <a:t> me </a:t>
            </a:r>
            <a:r>
              <a:rPr lang="en-US" dirty="0" err="1" smtClean="0"/>
              <a:t>gusta</a:t>
            </a:r>
            <a:r>
              <a:rPr lang="en-US" dirty="0" smtClean="0"/>
              <a:t> comer: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42" name="Picture 2" descr="http://www.brokencountry.com/wp-content/uploads/2010/02/pancak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2209800" cy="17436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4191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los panqueques</a:t>
            </a:r>
            <a:endParaRPr lang="en-US" dirty="0"/>
          </a:p>
        </p:txBody>
      </p:sp>
      <p:pic>
        <p:nvPicPr>
          <p:cNvPr id="10244" name="Picture 4" descr="http://www.nba.com/lakers/photos/091012morrison_toas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362200"/>
            <a:ext cx="2209800" cy="1752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43200" y="41910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 pan tostado</a:t>
            </a:r>
            <a:endParaRPr lang="en-US" dirty="0"/>
          </a:p>
        </p:txBody>
      </p:sp>
      <p:pic>
        <p:nvPicPr>
          <p:cNvPr id="10246" name="Picture 6" descr="http://t2.gstatic.com/images?q=tbn:ANd9GcQq_dlv8i4xdNpUIIL15q-m6fCdV9eXAa73KzC7C0YZmVWRJoR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362200"/>
            <a:ext cx="1981200" cy="1752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495800" y="41148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</a:t>
            </a:r>
            <a:r>
              <a:rPr lang="es-ES" dirty="0" err="1" smtClean="0"/>
              <a:t>reese</a:t>
            </a:r>
            <a:r>
              <a:rPr lang="es-ES" dirty="0" smtClean="0"/>
              <a:t> de cereales de hojaldre</a:t>
            </a:r>
            <a:endParaRPr lang="en-US" dirty="0"/>
          </a:p>
        </p:txBody>
      </p:sp>
      <p:pic>
        <p:nvPicPr>
          <p:cNvPr id="10248" name="Picture 8" descr="http://t2.gstatic.com/images?q=tbn:ANd9GcSj-X0XllHQ9ABBCAMAVsEkZU1SGnY1bPebR00JDhLyexhfQxX_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2362200"/>
            <a:ext cx="2057400" cy="17526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315200" y="41910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tocino</a:t>
            </a:r>
            <a:endParaRPr lang="en-US" dirty="0"/>
          </a:p>
        </p:txBody>
      </p:sp>
      <p:pic>
        <p:nvPicPr>
          <p:cNvPr id="10250" name="Picture 10" descr="http://healthlifestyletips.com/wp-content/uploads/2011/03/orange_juic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4876800"/>
            <a:ext cx="1768976" cy="155623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981200" y="63246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jugo de naranja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Almuerzo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 el </a:t>
            </a:r>
            <a:r>
              <a:rPr lang="en-US" dirty="0" err="1" smtClean="0"/>
              <a:t>almuerzo</a:t>
            </a:r>
            <a:r>
              <a:rPr lang="en-US" dirty="0" smtClean="0"/>
              <a:t> me </a:t>
            </a:r>
            <a:r>
              <a:rPr lang="en-US" dirty="0" err="1" smtClean="0"/>
              <a:t>gusta</a:t>
            </a:r>
            <a:r>
              <a:rPr lang="en-US" dirty="0" smtClean="0"/>
              <a:t> comer: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5362" name="Picture 2" descr="http://www.officialpsds.com/images/thumbs/MacDonalds-French-Fries-psd899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1406462" cy="1752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3886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 papas </a:t>
            </a:r>
            <a:r>
              <a:rPr lang="en-US" dirty="0" err="1" smtClean="0"/>
              <a:t>fritas</a:t>
            </a:r>
            <a:endParaRPr lang="en-US" dirty="0"/>
          </a:p>
        </p:txBody>
      </p:sp>
      <p:pic>
        <p:nvPicPr>
          <p:cNvPr id="15364" name="Picture 4" descr="http://www.eimpactpos.com/graphics/basic/thumbnails/K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438400"/>
            <a:ext cx="1714500" cy="1371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62200" y="3886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hamburguesa</a:t>
            </a:r>
            <a:endParaRPr lang="en-US" dirty="0"/>
          </a:p>
        </p:txBody>
      </p:sp>
      <p:pic>
        <p:nvPicPr>
          <p:cNvPr id="15366" name="Picture 6" descr="http://t0.gstatic.com/images?q=tbn:ANd9GcTcND3U0igCqwUXUnx--haEsTjkgmx73h2zAP_5QhmO9DBLYNh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438400"/>
            <a:ext cx="2008188" cy="1295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343400" y="3886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queso a la plancha</a:t>
            </a:r>
            <a:endParaRPr lang="en-US" dirty="0"/>
          </a:p>
        </p:txBody>
      </p:sp>
      <p:pic>
        <p:nvPicPr>
          <p:cNvPr id="15368" name="Picture 8" descr="http://t3.gstatic.com/images?q=tbn:ANd9GcRMcNzKynLA7lZy8Swe04qlRTsNrvE_Kn-L2NXOyTAALMliCI7NgQ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2438400"/>
            <a:ext cx="1828800" cy="12954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781800" y="3886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los </a:t>
            </a:r>
            <a:r>
              <a:rPr lang="es-ES" dirty="0" err="1" smtClean="0"/>
              <a:t>nuggets</a:t>
            </a:r>
            <a:r>
              <a:rPr lang="es-ES" dirty="0" smtClean="0"/>
              <a:t> de pollo</a:t>
            </a:r>
            <a:endParaRPr lang="en-US" dirty="0"/>
          </a:p>
        </p:txBody>
      </p:sp>
      <p:pic>
        <p:nvPicPr>
          <p:cNvPr id="15370" name="Picture 10" descr="http://newtech.aurum3.com/images/cok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4267200"/>
            <a:ext cx="2076449" cy="165654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81000" y="5943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Una</a:t>
            </a:r>
            <a:r>
              <a:rPr lang="en-US" dirty="0" smtClean="0"/>
              <a:t> coca cola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Cena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 la </a:t>
            </a:r>
            <a:r>
              <a:rPr lang="en-US" dirty="0" err="1" smtClean="0"/>
              <a:t>cena</a:t>
            </a:r>
            <a:r>
              <a:rPr lang="en-US" dirty="0" smtClean="0"/>
              <a:t> me </a:t>
            </a:r>
            <a:r>
              <a:rPr lang="en-US" dirty="0" err="1" smtClean="0"/>
              <a:t>gusta</a:t>
            </a:r>
            <a:r>
              <a:rPr lang="en-US" dirty="0" smtClean="0"/>
              <a:t> comer: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6386" name="Picture 2" descr="http://blogs.villagevoice.com/forkintheroad/hot%20d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1876425" cy="18355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3962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perro caliente</a:t>
            </a:r>
            <a:endParaRPr lang="en-US" dirty="0"/>
          </a:p>
        </p:txBody>
      </p:sp>
      <p:pic>
        <p:nvPicPr>
          <p:cNvPr id="16388" name="Picture 4" descr="http://www.westpointsteakhouse.com/yahoo_site_admin/assets/images/image004.330215549_st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362200"/>
            <a:ext cx="1981200" cy="152674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4600" y="4038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filete</a:t>
            </a:r>
            <a:endParaRPr lang="en-US" dirty="0"/>
          </a:p>
        </p:txBody>
      </p:sp>
      <p:pic>
        <p:nvPicPr>
          <p:cNvPr id="16390" name="Picture 6" descr="http://img4.myrecipes.com/i/recipes/ay/07/ultimate-spaghetti-ay-1875838-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362200"/>
            <a:ext cx="1981200" cy="154533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810000" y="4038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los espaguetis y albóndigas</a:t>
            </a:r>
            <a:endParaRPr lang="en-US" dirty="0"/>
          </a:p>
        </p:txBody>
      </p:sp>
      <p:pic>
        <p:nvPicPr>
          <p:cNvPr id="16392" name="Picture 8" descr="http://www.veganfamilyfavorites.com/images/entrees/macaroni-cheese-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2286000"/>
            <a:ext cx="2209800" cy="16573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81800" y="39624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los macarrones con queso</a:t>
            </a:r>
            <a:endParaRPr lang="en-US" dirty="0"/>
          </a:p>
        </p:txBody>
      </p:sp>
      <p:pic>
        <p:nvPicPr>
          <p:cNvPr id="16394" name="Picture 10" descr="http://t1.gstatic.com/images?q=tbn:ANd9GcTumHljvgyMbB_lRDcVIt2rRbWUK7f8B7ZIlBa61RSRLX3mmgC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4648200"/>
            <a:ext cx="1600200" cy="16002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3400" y="6211669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rocío de la montaña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</a:t>
            </a:r>
            <a:r>
              <a:rPr lang="es-ES" dirty="0" smtClean="0"/>
              <a:t>l Postre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 el </a:t>
            </a:r>
            <a:r>
              <a:rPr lang="en-US" dirty="0" err="1" smtClean="0"/>
              <a:t>postre</a:t>
            </a:r>
            <a:r>
              <a:rPr lang="en-US" dirty="0" smtClean="0"/>
              <a:t> me </a:t>
            </a:r>
            <a:r>
              <a:rPr lang="en-US" dirty="0" err="1" smtClean="0"/>
              <a:t>gusta</a:t>
            </a:r>
            <a:r>
              <a:rPr lang="en-US" dirty="0" smtClean="0"/>
              <a:t> comer: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8434" name="Picture 2" descr="http://scrapetv.com/News/News%20Pages/Health/Images/chocolate-cake-slic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1"/>
            <a:ext cx="2172831" cy="1828800"/>
          </a:xfrm>
          <a:prstGeom prst="rect">
            <a:avLst/>
          </a:prstGeom>
          <a:noFill/>
        </p:spPr>
      </p:pic>
      <p:pic>
        <p:nvPicPr>
          <p:cNvPr id="18436" name="Picture 4" descr="http://l.yimg.com/ea/img/-/101009/white_chocolate_cheesecake_with_chocolate_sauce_16b0cqm-16b0cs7.jpg?x=308&amp;y=231&amp;xc=2&amp;yc=1&amp;wc=616&amp;hc=461&amp;q=70&amp;sig=1XSxjrqNhvKeXGxmEoiZXA-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133600"/>
            <a:ext cx="2286000" cy="1837514"/>
          </a:xfrm>
          <a:prstGeom prst="rect">
            <a:avLst/>
          </a:prstGeom>
          <a:noFill/>
        </p:spPr>
      </p:pic>
      <p:pic>
        <p:nvPicPr>
          <p:cNvPr id="18438" name="Picture 6" descr="http://www.dogcanyon.org/wp-content/uploads/2010/05/apple_p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209800"/>
            <a:ext cx="2362200" cy="1722615"/>
          </a:xfrm>
          <a:prstGeom prst="rect">
            <a:avLst/>
          </a:prstGeom>
          <a:noFill/>
        </p:spPr>
      </p:pic>
      <p:pic>
        <p:nvPicPr>
          <p:cNvPr id="18440" name="Picture 8" descr="http://pad1.whstatic.com/images/thumb/a/a5/Chocolate-Milkshake-8530.jpg/200px-Chocolate-Milkshake-85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4648200"/>
            <a:ext cx="1600200" cy="175526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9600" y="6324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batido de chocolate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4038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el pastel de chocolate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40386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tarta de queso con salsa de chocolate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24600" y="4114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tarta de manzana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1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81</TotalTime>
  <Words>114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1_Foundry</vt:lpstr>
      <vt:lpstr>Metro</vt:lpstr>
      <vt:lpstr>Trek</vt:lpstr>
      <vt:lpstr>Opulent</vt:lpstr>
      <vt:lpstr>Solstice</vt:lpstr>
      <vt:lpstr>Las Comidas</vt:lpstr>
      <vt:lpstr>El Desayuno</vt:lpstr>
      <vt:lpstr>El Almuerzo</vt:lpstr>
      <vt:lpstr>La Cena</vt:lpstr>
      <vt:lpstr>El Postre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Comidas</dc:title>
  <dc:creator> </dc:creator>
  <cp:lastModifiedBy> </cp:lastModifiedBy>
  <cp:revision>9</cp:revision>
  <dcterms:created xsi:type="dcterms:W3CDTF">2011-04-25T18:57:45Z</dcterms:created>
  <dcterms:modified xsi:type="dcterms:W3CDTF">2011-04-25T20:19:14Z</dcterms:modified>
</cp:coreProperties>
</file>